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3A451-D077-4954-BFDF-A8238821F34B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4541E-8121-4E0A-904A-4745E8015EC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t.wikipedia.org/wiki/Norma_(diritto)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434479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FATTISPECIE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76864" cy="4968552"/>
          </a:xfrm>
        </p:spPr>
        <p:txBody>
          <a:bodyPr>
            <a:normAutofit/>
          </a:bodyPr>
          <a:lstStyle/>
          <a:p>
            <a:endParaRPr lang="it-IT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</a:rPr>
              <a:t>Fattispecie  </a:t>
            </a:r>
          </a:p>
          <a:p>
            <a:pPr algn="l"/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arentesi graffa aperta 3"/>
          <p:cNvSpPr/>
          <p:nvPr/>
        </p:nvSpPr>
        <p:spPr>
          <a:xfrm>
            <a:off x="1979712" y="2348880"/>
            <a:ext cx="432048" cy="28803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627784" y="22768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astratta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627784" y="49411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concreta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79912" y="1772816"/>
            <a:ext cx="34563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parte della </a:t>
            </a:r>
            <a:r>
              <a:rPr lang="it-IT" dirty="0">
                <a:hlinkClick r:id="rId2" tooltip="Norma (diritto)"/>
              </a:rPr>
              <a:t>norma giuridica</a:t>
            </a:r>
            <a:r>
              <a:rPr lang="it-IT" dirty="0"/>
              <a:t> nella quale sono descritte le condizioni il cui avverarsi rende la norma stessa </a:t>
            </a:r>
            <a:r>
              <a:rPr lang="it-IT" dirty="0" smtClean="0"/>
              <a:t>applicabile: </a:t>
            </a:r>
            <a:r>
              <a:rPr lang="it-IT" dirty="0" smtClean="0">
                <a:solidFill>
                  <a:srgbClr val="FF0000"/>
                </a:solidFill>
              </a:rPr>
              <a:t>se </a:t>
            </a:r>
            <a:r>
              <a:rPr lang="it-IT" b="1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rgbClr val="FF0000"/>
                </a:solidFill>
              </a:rPr>
              <a:t> allora B</a:t>
            </a:r>
          </a:p>
          <a:p>
            <a:endParaRPr lang="it-IT" b="1" dirty="0" smtClean="0"/>
          </a:p>
          <a:p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Art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575 CP - Omicidio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it-IT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Chiunque cagiona la morte di un uomo è punito con la reclusione non inferiore ad anni ventuno.</a:t>
            </a:r>
          </a:p>
          <a:p>
            <a:endParaRPr lang="it-IT" dirty="0"/>
          </a:p>
        </p:txBody>
      </p:sp>
      <p:pic>
        <p:nvPicPr>
          <p:cNvPr id="8" name="Immagine 7" descr="homerSimps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4797152"/>
            <a:ext cx="1258078" cy="12864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FATTISPECIE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FATTISPECIE</dc:title>
  <dc:creator> </dc:creator>
  <cp:lastModifiedBy> </cp:lastModifiedBy>
  <cp:revision>3</cp:revision>
  <dcterms:created xsi:type="dcterms:W3CDTF">2012-10-08T09:16:11Z</dcterms:created>
  <dcterms:modified xsi:type="dcterms:W3CDTF">2012-10-08T09:37:08Z</dcterms:modified>
</cp:coreProperties>
</file>